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ink/ink2.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ink/ink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8"/>
  </p:notesMasterIdLst>
  <p:handoutMasterIdLst>
    <p:handoutMasterId r:id="rId49"/>
  </p:handoutMasterIdLst>
  <p:sldIdLst>
    <p:sldId id="1777" r:id="rId2"/>
    <p:sldId id="1776" r:id="rId3"/>
    <p:sldId id="1778" r:id="rId4"/>
    <p:sldId id="1814" r:id="rId5"/>
    <p:sldId id="1813" r:id="rId6"/>
    <p:sldId id="1780" r:id="rId7"/>
    <p:sldId id="1781" r:id="rId8"/>
    <p:sldId id="1782" r:id="rId9"/>
    <p:sldId id="1783" r:id="rId10"/>
    <p:sldId id="1784" r:id="rId11"/>
    <p:sldId id="1785" r:id="rId12"/>
    <p:sldId id="1786" r:id="rId13"/>
    <p:sldId id="1787" r:id="rId14"/>
    <p:sldId id="1788" r:id="rId15"/>
    <p:sldId id="1789" r:id="rId16"/>
    <p:sldId id="1790" r:id="rId17"/>
    <p:sldId id="1791" r:id="rId18"/>
    <p:sldId id="1792" r:id="rId19"/>
    <p:sldId id="1793" r:id="rId20"/>
    <p:sldId id="1794" r:id="rId21"/>
    <p:sldId id="1795" r:id="rId22"/>
    <p:sldId id="1796" r:id="rId23"/>
    <p:sldId id="1797" r:id="rId24"/>
    <p:sldId id="1816" r:id="rId25"/>
    <p:sldId id="1817" r:id="rId26"/>
    <p:sldId id="1818" r:id="rId27"/>
    <p:sldId id="1799" r:id="rId28"/>
    <p:sldId id="1801" r:id="rId29"/>
    <p:sldId id="1802" r:id="rId30"/>
    <p:sldId id="1803" r:id="rId31"/>
    <p:sldId id="1804" r:id="rId32"/>
    <p:sldId id="1805" r:id="rId33"/>
    <p:sldId id="1806" r:id="rId34"/>
    <p:sldId id="1807" r:id="rId35"/>
    <p:sldId id="1809" r:id="rId36"/>
    <p:sldId id="1800" r:id="rId37"/>
    <p:sldId id="1810" r:id="rId38"/>
    <p:sldId id="1808" r:id="rId39"/>
    <p:sldId id="1811" r:id="rId40"/>
    <p:sldId id="1819" r:id="rId41"/>
    <p:sldId id="1820" r:id="rId42"/>
    <p:sldId id="1840" r:id="rId43"/>
    <p:sldId id="1841" r:id="rId44"/>
    <p:sldId id="1842" r:id="rId45"/>
    <p:sldId id="1843" r:id="rId46"/>
    <p:sldId id="1839" r:id="rId4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1" autoAdjust="0"/>
    <p:restoredTop sz="88299" autoAdjust="0"/>
  </p:normalViewPr>
  <p:slideViewPr>
    <p:cSldViewPr>
      <p:cViewPr varScale="1">
        <p:scale>
          <a:sx n="112" d="100"/>
          <a:sy n="112" d="100"/>
        </p:scale>
        <p:origin x="2640"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3.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2302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715235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4.xml"/><Relationship Id="rId4" Type="http://schemas.openxmlformats.org/officeDocument/2006/relationships/image" Target="../media/image13.emf"/></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687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679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417380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67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75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122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92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9722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4145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67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536147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1019726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665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50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462136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3505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257175" y="2209800"/>
            <a:ext cx="8629650" cy="4046745"/>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895043" y="2312508"/>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p>
                          </m:sSup>
                        </m:den>
                      </m:f>
                    </m:oMath>
                  </m:oMathPara>
                </a14:m>
                <a:endParaRPr lang="en-US" sz="3200" b="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895043" y="2312508"/>
                <a:ext cx="7272632" cy="9417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1828800"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1 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e>
                                  <m:r>
                                    <a:rPr lang="en-US" sz="3200" b="0" i="1" smtClean="0">
                                      <a:latin typeface="Cambria Math" panose="02040503050406030204" pitchFamily="18" charset="0"/>
                                    </a:rPr>
                                    <m:t>𝑥</m:t>
                                  </m:r>
                                </m:e>
                              </m:d>
                              <m:r>
                                <a:rPr lang="en-US" sz="3200" b="0" i="1" smtClean="0">
                                  <a:latin typeface="Cambria Math" panose="02040503050406030204" pitchFamily="18" charset="0"/>
                                </a:rPr>
                                <m:t>&gt;0.5</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1828800" y="3124200"/>
                <a:ext cx="4882683" cy="109850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658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40291</TotalTime>
  <Words>5513</Words>
  <Application>Microsoft Macintosh PowerPoint</Application>
  <PresentationFormat>On-screen Show (4:3)</PresentationFormat>
  <Paragraphs>539</Paragraphs>
  <Slides>46</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Calibri</vt:lpstr>
      <vt:lpstr>Calibri Light</vt:lpstr>
      <vt:lpstr>Cambria Math</vt:lpstr>
      <vt:lpstr>Times</vt:lpstr>
      <vt:lpstr>Retrospect</vt:lpstr>
      <vt:lpstr>Logistic Regression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1883</cp:revision>
  <cp:lastPrinted>2019-11-19T16:52:03Z</cp:lastPrinted>
  <dcterms:created xsi:type="dcterms:W3CDTF">2009-06-12T17:14:38Z</dcterms:created>
  <dcterms:modified xsi:type="dcterms:W3CDTF">2020-01-27T15:41:10Z</dcterms:modified>
</cp:coreProperties>
</file>